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88510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]]></a:t>
            </a:r>
          </a:p>
        </p:txBody>
      </p:sp>
      <p:sp>
        <p:nvSpPr>
          <p:cNvPr id="2" name=""/>
          <p:cNvSpPr txBox="1"/>
          <p:nvPr/>
        </p:nvSpPr>
        <p:spPr>
          <a:xfrm>
            <a:off x="2952750" y="4524375"/>
            <a:ext cx="3810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SOFTWARE ENGINEERING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381000" y="304800"/>
          <a:ext cx="10572750" cy="10572750"/>
          <a:chOff x="38100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381000" y="3333750"/>
            <a:ext cx="219075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5" name=""/>
          <p:cNvSpPr txBox="1"/>
          <p:nvPr/>
        </p:nvSpPr>
        <p:spPr>
          <a:xfrm>
            <a:off x="3524250" y="3333750"/>
            <a:ext cx="219075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6" name=""/>
          <p:cNvSpPr txBox="1"/>
          <p:nvPr/>
        </p:nvSpPr>
        <p:spPr>
          <a:xfrm>
            <a:off x="6096000" y="3333750"/>
            <a:ext cx="2476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7" name=""/>
          <p:cNvSpPr txBox="1"/>
          <p:nvPr/>
        </p:nvSpPr>
        <p:spPr>
          <a:xfrm>
            <a:off x="381000" y="385762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8" name=""/>
          <p:cNvSpPr txBox="1"/>
          <p:nvPr/>
        </p:nvSpPr>
        <p:spPr>
          <a:xfrm>
            <a:off x="381000" y="4143375"/>
            <a:ext cx="2857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9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0" name=""/>
          <p:cNvSpPr txBox="1"/>
          <p:nvPr/>
        </p:nvSpPr>
        <p:spPr>
          <a:xfrm>
            <a:off x="4953000" y="385762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1" name=""/>
          <p:cNvSpPr txBox="1"/>
          <p:nvPr/>
        </p:nvSpPr>
        <p:spPr>
          <a:xfrm>
            <a:off x="4953000" y="4143375"/>
            <a:ext cx="2667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2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4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15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6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99">
  <a:themeElements>
    <a:clrScheme name="Theme99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9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2023-08-31T08:57:17Z</dcterms:created>
  <dcterms:modified xsi:type="dcterms:W3CDTF">2023-08-31T08:57:17Z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